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516" r:id="rId64"/>
    <p:sldId id="339" r:id="rId65"/>
    <p:sldId id="342" r:id="rId66"/>
    <p:sldId id="343" r:id="rId67"/>
    <p:sldId id="344" r:id="rId68"/>
    <p:sldId id="345" r:id="rId69"/>
    <p:sldId id="513" r:id="rId70"/>
    <p:sldId id="390" r:id="rId71"/>
    <p:sldId id="391" r:id="rId72"/>
    <p:sldId id="393" r:id="rId73"/>
    <p:sldId id="515" r:id="rId74"/>
    <p:sldId id="494" r:id="rId75"/>
    <p:sldId id="512" r:id="rId76"/>
    <p:sldId id="472" r:id="rId77"/>
    <p:sldId id="496" r:id="rId78"/>
    <p:sldId id="481" r:id="rId79"/>
    <p:sldId id="491" r:id="rId80"/>
    <p:sldId id="313" r:id="rId81"/>
    <p:sldId id="315" r:id="rId82"/>
    <p:sldId id="316" r:id="rId83"/>
    <p:sldId id="517"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r>
              <a:rPr lang="en-US" baseline="0" dirty="0" smtClean="0"/>
              <a:t>A BLE beacon is a small hardware broadcasting small packet of data to nearby mobile devices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80</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1.png"/><Relationship Id="rId6" Type="http://schemas.openxmlformats.org/officeDocument/2006/relationships/image" Target="../media/image42.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emf"/><Relationship Id="rId6"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png"/><Relationship Id="rId8" Type="http://schemas.openxmlformats.org/officeDocument/2006/relationships/image" Target="../media/image76.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emf"/><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6.emf"/></Relationships>
</file>

<file path=ppt/slides/_rels/slide67.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6.emf"/><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0.png"/><Relationship Id="rId5"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38.png"/><Relationship Id="rId7" Type="http://schemas.openxmlformats.org/officeDocument/2006/relationships/image" Target="../media/image28.png"/><Relationship Id="rId8" Type="http://schemas.openxmlformats.org/officeDocument/2006/relationships/image" Target="../media/image139.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95" y="3777746"/>
            <a:ext cx="3548038" cy="2671979"/>
          </a:xfrm>
          <a:prstGeom prst="rect">
            <a:avLst/>
          </a:prstGeom>
        </p:spPr>
      </p:pic>
      <p:pic>
        <p:nvPicPr>
          <p:cNvPr id="12" name="Picture 11"/>
          <p:cNvPicPr>
            <a:picLocks noChangeAspect="1"/>
          </p:cNvPicPr>
          <p:nvPr/>
        </p:nvPicPr>
        <p:blipFill>
          <a:blip r:embed="rId6"/>
          <a:stretch>
            <a:fillRect/>
          </a:stretch>
        </p:blipFill>
        <p:spPr>
          <a:xfrm>
            <a:off x="476162"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154264" y="2041921"/>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TextBox 2"/>
          <p:cNvSpPr txBox="1"/>
          <p:nvPr/>
        </p:nvSpPr>
        <p:spPr>
          <a:xfrm>
            <a:off x="4148118"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70666"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4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7977265"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pic>
        <p:nvPicPr>
          <p:cNvPr id="34" name="Picture 33"/>
          <p:cNvPicPr>
            <a:picLocks noChangeAspect="1"/>
          </p:cNvPicPr>
          <p:nvPr/>
        </p:nvPicPr>
        <p:blipFill>
          <a:blip r:embed="rId3"/>
          <a:stretch>
            <a:fillRect/>
          </a:stretch>
        </p:blipFill>
        <p:spPr>
          <a:xfrm>
            <a:off x="6522609" y="6063141"/>
            <a:ext cx="695596" cy="533608"/>
          </a:xfrm>
          <a:prstGeom prst="rect">
            <a:avLst/>
          </a:prstGeom>
        </p:spPr>
      </p:pic>
      <p:pic>
        <p:nvPicPr>
          <p:cNvPr id="35" name="Picture 34"/>
          <p:cNvPicPr>
            <a:picLocks noChangeAspect="1"/>
          </p:cNvPicPr>
          <p:nvPr/>
        </p:nvPicPr>
        <p:blipFill>
          <a:blip r:embed="rId3"/>
          <a:stretch>
            <a:fillRect/>
          </a:stretch>
        </p:blipFill>
        <p:spPr>
          <a:xfrm>
            <a:off x="6523908" y="5439091"/>
            <a:ext cx="694297" cy="532611"/>
          </a:xfrm>
          <a:prstGeom prst="rect">
            <a:avLst/>
          </a:prstGeom>
        </p:spPr>
      </p:pic>
      <p:pic>
        <p:nvPicPr>
          <p:cNvPr id="36" name="Picture 35"/>
          <p:cNvPicPr>
            <a:picLocks noChangeAspect="1"/>
          </p:cNvPicPr>
          <p:nvPr/>
        </p:nvPicPr>
        <p:blipFill>
          <a:blip r:embed="rId3"/>
          <a:stretch>
            <a:fillRect/>
          </a:stretch>
        </p:blipFill>
        <p:spPr>
          <a:xfrm>
            <a:off x="6529442"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307840"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58612"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04107"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355220"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366316" y="5439091"/>
            <a:ext cx="731585" cy="538249"/>
          </a:xfrm>
          <a:prstGeom prst="rect">
            <a:avLst/>
          </a:prstGeom>
        </p:spPr>
      </p:pic>
      <p:pic>
        <p:nvPicPr>
          <p:cNvPr id="44" name="Picture 43"/>
          <p:cNvPicPr>
            <a:picLocks noChangeAspect="1"/>
          </p:cNvPicPr>
          <p:nvPr/>
        </p:nvPicPr>
        <p:blipFill rotWithShape="1">
          <a:blip r:embed="rId7"/>
          <a:srcRect t="3054" r="3508"/>
          <a:stretch/>
        </p:blipFill>
        <p:spPr>
          <a:xfrm>
            <a:off x="7382202" y="6063141"/>
            <a:ext cx="731585" cy="538249"/>
          </a:xfrm>
          <a:prstGeom prst="rect">
            <a:avLst/>
          </a:prstGeom>
        </p:spPr>
      </p:pic>
      <p:cxnSp>
        <p:nvCxnSpPr>
          <p:cNvPr id="45" name="Straight Arrow Connector 44"/>
          <p:cNvCxnSpPr/>
          <p:nvPr/>
        </p:nvCxnSpPr>
        <p:spPr>
          <a:xfrm>
            <a:off x="7141664"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175780"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162527"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632824"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p:bldP spid="16" grpId="1"/>
      <p:bldP spid="17" grpId="0"/>
      <p:bldP spid="17" grpId="1"/>
      <p:bldP spid="18" grpId="0"/>
      <p:bldP spid="18" grpId="1"/>
      <p:bldP spid="28" grpId="0"/>
      <p:bldP spid="28" grpId="1"/>
      <p:bldP spid="29" grpId="0"/>
      <p:bldP spid="29" grpId="1"/>
      <p:bldP spid="38" grpId="0" animBg="1"/>
      <p:bldP spid="38" grpId="1" animBg="1"/>
      <p:bldP spid="39" grpId="0" animBg="1"/>
      <p:bldP spid="39" grpId="1" animBg="1"/>
      <p:bldP spid="40" grpId="0" animBg="1"/>
      <p:bldP spid="40"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69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2244140" cy="369332"/>
          </a:xfrm>
          <a:prstGeom prst="rect">
            <a:avLst/>
          </a:prstGeom>
          <a:noFill/>
        </p:spPr>
        <p:txBody>
          <a:bodyPr wrap="none" rtlCol="0">
            <a:spAutoFit/>
          </a:bodyPr>
          <a:lstStyle/>
          <a:p>
            <a:r>
              <a:rPr lang="en-US" dirty="0" smtClean="0"/>
              <a:t>Panorama generating </a:t>
            </a:r>
            <a:endParaRPr lang="en-US" dirty="0"/>
          </a:p>
        </p:txBody>
      </p:sp>
      <p:sp>
        <p:nvSpPr>
          <p:cNvPr id="16" name="TextBox 15"/>
          <p:cNvSpPr txBox="1"/>
          <p:nvPr/>
        </p:nvSpPr>
        <p:spPr>
          <a:xfrm>
            <a:off x="5671931" y="3877377"/>
            <a:ext cx="1866793" cy="369332"/>
          </a:xfrm>
          <a:prstGeom prst="rect">
            <a:avLst/>
          </a:prstGeom>
          <a:noFill/>
        </p:spPr>
        <p:txBody>
          <a:bodyPr wrap="none" rtlCol="0">
            <a:spAutoFit/>
          </a:bodyPr>
          <a:lstStyle/>
          <a:p>
            <a:r>
              <a:rPr lang="en-US" smtClean="0"/>
              <a:t>3D reconstruction</a:t>
            </a:r>
            <a:endParaRPr lang="en-US"/>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2399" y="5469077"/>
            <a:ext cx="2612949"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20747</TotalTime>
  <Words>6800</Words>
  <Application>Microsoft Macintosh PowerPoint</Application>
  <PresentationFormat>On-screen Show (4:3)</PresentationFormat>
  <Paragraphs>1060</Paragraphs>
  <Slides>92</Slides>
  <Notes>89</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7"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914</cp:revision>
  <dcterms:created xsi:type="dcterms:W3CDTF">2017-02-13T04:25:39Z</dcterms:created>
  <dcterms:modified xsi:type="dcterms:W3CDTF">2017-04-02T22:35:07Z</dcterms:modified>
</cp:coreProperties>
</file>